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03158" y="1365479"/>
                <a:ext cx="9045699" cy="4810695"/>
              </a:xfrm>
            </p:spPr>
            <p:txBody>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m:t>
                    </m:r>
                    <m:r>
                      <a:rPr lang="en-US" sz="1800" b="0" i="1" smtClean="0">
                        <a:latin typeface="Cambria Math" panose="02040503050406030204" pitchFamily="18" charset="0"/>
                      </a:rPr>
                      <m:t>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≈−2.4 </m:t>
                    </m:r>
                    <m:r>
                      <a:rPr lang="en-US" sz="1800" b="0" i="1" dirty="0" smtClean="0">
                        <a:latin typeface="Cambria Math" panose="02040503050406030204" pitchFamily="18" charset="0"/>
                        <a:ea typeface="Cambria Math" panose="02040503050406030204" pitchFamily="18" charset="0"/>
                      </a:rPr>
                      <m:t>𝑟𝑎𝑑</m:t>
                    </m:r>
                    <m:r>
                      <a:rPr lang="en-US" sz="1800" b="0" i="1" dirty="0" smtClean="0">
                        <a:latin typeface="Cambria Math" panose="02040503050406030204" pitchFamily="18" charset="0"/>
                        <a:ea typeface="Cambria Math" panose="02040503050406030204" pitchFamily="18" charset="0"/>
                      </a:rPr>
                      <m:t>=−15°,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 </m:t>
                    </m:r>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=100×</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 </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03158" y="1365479"/>
                <a:ext cx="9045699" cy="4810695"/>
              </a:xfrm>
              <a:blipFill>
                <a:blip r:embed="rId2"/>
                <a:stretch>
                  <a:fillRect l="-421" t="-1053"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662268A6-D5D2-634E-9C85-8BCBDC2FD7E3}"/>
              </a:ext>
            </a:extLst>
          </p:cNvPr>
          <p:cNvGrpSpPr/>
          <p:nvPr/>
        </p:nvGrpSpPr>
        <p:grpSpPr>
          <a:xfrm>
            <a:off x="9100768" y="796689"/>
            <a:ext cx="2956024" cy="1353589"/>
            <a:chOff x="8820211" y="796689"/>
            <a:chExt cx="295602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8820211" y="14846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272156" y="205731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301060" y="195825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0733002" y="130557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284125" y="121241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9952428" y="131007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397072" y="138416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0451930" y="104394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371776" y="85447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040399" y="129805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0631551" y="149499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9573946" y="93035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345338" y="79668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119756" y="130232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TotalTime>
  <Words>9693</Words>
  <Application>Microsoft Macintosh PowerPoint</Application>
  <PresentationFormat>Widescreen</PresentationFormat>
  <Paragraphs>1870</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315</cp:revision>
  <dcterms:created xsi:type="dcterms:W3CDTF">2021-07-06T18:24:07Z</dcterms:created>
  <dcterms:modified xsi:type="dcterms:W3CDTF">2021-07-13T18:34:34Z</dcterms:modified>
</cp:coreProperties>
</file>